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732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28600" y="1905000"/>
            <a:ext cx="8686800" cy="12003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Activité 20, à la page 232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Répondez en phrases complètes.</a:t>
            </a:r>
            <a:endParaRPr lang="fr-FR" sz="36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27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25" y="3429000"/>
            <a:ext cx="33337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17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25</cp:revision>
  <dcterms:created xsi:type="dcterms:W3CDTF">2011-09-14T23:22:57Z</dcterms:created>
  <dcterms:modified xsi:type="dcterms:W3CDTF">2011-10-27T17:24:56Z</dcterms:modified>
</cp:coreProperties>
</file>